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368c5e97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f368c5e97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f368c5e97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f368c5e97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f368c5e97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f368c5e97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368c5e97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368c5e97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f368c5e975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f368c5e975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74c3c3b8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74c3c3b8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368c5e97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f368c5e97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368c5e97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368c5e97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f368c5e97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f368c5e97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f368c5e97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f368c5e97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f368c5e97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f368c5e97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f368c5e97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f368c5e97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f368c5e97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f368c5e97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f368c5e97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f368c5e97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f368c5e97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f368c5e97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hyperlink" Target="https://www.spaceappschallenge.org/nasa-space-apps-2024/2024-local-events/noida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46600" y="3139800"/>
            <a:ext cx="8760000" cy="20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Team Details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b="1" lang="en-GB" sz="1800"/>
              <a:t>Team name: 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b="1" lang="en-GB" sz="1800"/>
              <a:t>Team leader name: </a:t>
            </a:r>
            <a:endParaRPr b="1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b="1" lang="en-GB" sz="1800"/>
              <a:t>Problem Statement: 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"/>
          <p:cNvSpPr txBox="1"/>
          <p:nvPr/>
        </p:nvSpPr>
        <p:spPr>
          <a:xfrm>
            <a:off x="219900" y="855225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Snapshots of the prototype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3"/>
          <p:cNvSpPr txBox="1"/>
          <p:nvPr/>
        </p:nvSpPr>
        <p:spPr>
          <a:xfrm>
            <a:off x="158825" y="806350"/>
            <a:ext cx="87966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Prototype Performance report/Benchmarking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4"/>
          <p:cNvSpPr txBox="1"/>
          <p:nvPr/>
        </p:nvSpPr>
        <p:spPr>
          <a:xfrm>
            <a:off x="109950" y="781900"/>
            <a:ext cx="88941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Additional Details/Future Development (if any)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5"/>
          <p:cNvSpPr txBox="1"/>
          <p:nvPr/>
        </p:nvSpPr>
        <p:spPr>
          <a:xfrm>
            <a:off x="146600" y="843000"/>
            <a:ext cx="8833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Provide links to your: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GitHub Public Repository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Demo Video Link (3 Minutes)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Final Product Link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6"/>
          <p:cNvSpPr txBox="1"/>
          <p:nvPr/>
        </p:nvSpPr>
        <p:spPr>
          <a:xfrm>
            <a:off x="169575" y="949575"/>
            <a:ext cx="8817300" cy="8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Proof of Registration on </a:t>
            </a:r>
            <a:r>
              <a:rPr lang="en-GB" sz="1800" u="sng">
                <a:solidFill>
                  <a:schemeClr val="hlink"/>
                </a:solidFill>
                <a:hlinkClick r:id="rId4"/>
              </a:rPr>
              <a:t>https://www.spaceappschallenge.org/nasa-space-apps-2024/2024-local-events/noida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4" name="Google Shape;134;p26"/>
          <p:cNvSpPr txBox="1"/>
          <p:nvPr/>
        </p:nvSpPr>
        <p:spPr>
          <a:xfrm>
            <a:off x="305225" y="1653800"/>
            <a:ext cx="8500800" cy="8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-GB" sz="1800">
                <a:solidFill>
                  <a:schemeClr val="dk2"/>
                </a:solidFill>
              </a:rPr>
              <a:t>Add screenshots of your registered profile on the above mentioned link.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-GB" sz="1800">
                <a:solidFill>
                  <a:schemeClr val="dk2"/>
                </a:solidFill>
              </a:rPr>
              <a:t>Screenshots to be added for all of the team members.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85525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Brief about the idea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183250" y="818550"/>
            <a:ext cx="87843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</a:rPr>
              <a:t>Opportunities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-GB" sz="1800">
                <a:solidFill>
                  <a:srgbClr val="000000"/>
                </a:solidFill>
              </a:rPr>
              <a:t>How different is it from any of the other existing ideas?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-GB" sz="1800">
                <a:solidFill>
                  <a:srgbClr val="000000"/>
                </a:solidFill>
              </a:rPr>
              <a:t>How will it be able to solve the problem?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lphaLcPeriod"/>
            </a:pPr>
            <a:r>
              <a:rPr lang="en-GB" sz="1800">
                <a:solidFill>
                  <a:srgbClr val="000000"/>
                </a:solidFill>
              </a:rPr>
              <a:t>USP of the proposed solution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195475" y="855225"/>
            <a:ext cx="86988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List of features offered by the solution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195475" y="830775"/>
            <a:ext cx="8772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Process flow diagram or Use-case diagram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/>
          <p:nvPr/>
        </p:nvSpPr>
        <p:spPr>
          <a:xfrm>
            <a:off x="207700" y="879650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Wireframes/Mock diagrams of the proposed solution (optional)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171050" y="867425"/>
            <a:ext cx="88209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Architecture diagram of the proposed solution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/>
        </p:nvSpPr>
        <p:spPr>
          <a:xfrm>
            <a:off x="158825" y="855225"/>
            <a:ext cx="8784300" cy="4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Technologies to be used in the solution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/>
        </p:nvSpPr>
        <p:spPr>
          <a:xfrm>
            <a:off x="158825" y="818550"/>
            <a:ext cx="8845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Estimated implementation cost (optional)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